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8" r:id="rId5"/>
    <p:sldId id="267" r:id="rId6"/>
    <p:sldId id="270" r:id="rId7"/>
    <p:sldId id="274" r:id="rId8"/>
    <p:sldId id="272" r:id="rId9"/>
    <p:sldId id="273" r:id="rId10"/>
    <p:sldId id="271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648"/>
  </p:normalViewPr>
  <p:slideViewPr>
    <p:cSldViewPr snapToGrid="0" snapToObjects="1">
      <p:cViewPr>
        <p:scale>
          <a:sx n="78" d="100"/>
          <a:sy n="78" d="100"/>
        </p:scale>
        <p:origin x="175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4363C-D0FA-244B-82E5-F735E88ED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D5EA91-599A-8444-8E70-57BA5F698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A11BD1-1968-DD4A-8683-371BD4B0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9C4328-2C63-294A-B7D5-4089258D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C690EF-8690-174D-AEC3-C8C5B0ED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87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2C7D9-B0EF-8C4F-AF37-B130FEA8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96ADCB-1EE6-F44F-9418-127D5EE25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FD151-181E-A240-8123-F3274FF4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6FF9B6-F6C7-E649-B5B1-43180CDC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0F29F-29CB-0E4D-9FBB-F182CA87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08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7FCE2F-905B-B247-B2A0-276132FF7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873F7A-90AA-B640-8991-4164CFFEA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8C3CD-16EA-4842-B508-A6E1DE66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AF5958-EADA-0F49-8283-3EC021F0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5030F9-B2A3-A349-B2BE-8253831E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94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CF927-ED6B-9E4B-8F6C-40145F72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428DAB-FEA0-F443-BB29-E2F58A44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343629-740D-C740-8264-AB6AC3F9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3EE4EC-DCD8-8347-917C-C23CAC7F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59449C-94F4-1F40-8107-09887F6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19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9369A-30F6-9546-B936-006D28D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A5E327-CAFE-BA49-8ED8-FC86AD1D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C7C28-E967-2943-9122-E71A8A1D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4DAFC-6F51-A248-80DB-4C26B3FD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6ABCDA-0041-E740-8FA8-28CFE68C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02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80E9A-48C5-4048-91AF-CB7F5211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B7AFD9-C62F-5F4C-B48E-C65077056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AFF116-F10B-B84D-A5FE-7B19E8493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42CB00-1EEB-2C4B-A6CD-4D4FEEA4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53ABA7-CA0A-9942-818B-63C42BCE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5A32E5-7E16-D949-8E50-9C86046F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60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4AECD-8282-0348-B5E6-C269FD69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3299C5-0067-F44E-944C-BAE6131D1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296D63-43F7-A944-BDDC-F10EA649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E8A2C4D-1870-8343-941D-572EF96CC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8F8D0E-BA5C-CC4F-AFEC-B4BA925BA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C4B841-B088-CF40-96FD-BBC44D70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B18A0C-3136-5947-8944-231D24BE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A21F87D-B3E5-2E43-92C7-C83BC479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60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15F32-8CF1-A648-A3C7-DBF6D994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8A9EC2-F4BC-5246-B419-DA781E76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987B5E-94A5-FB47-A24E-2ACB214F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F6F02-6C18-E34B-86B8-01A68D25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6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3D3A25-A4BF-BE45-B65D-6BAF8EB1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C4F034-8B0A-314B-9B36-261B99A4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0238B0-751A-9349-964B-E3E776E6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21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601F1-A4D1-4748-9282-1C303EEA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8AEB1D-4D63-A44A-99F7-E4037CD0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64CA68-95A9-1B4B-BD19-C55313EB9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1A20B6-DFD3-EA43-BDCE-5AC08297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610B62-6A1C-B741-86B4-7E95A743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D7DC81-D056-3D4C-B245-1D6FF00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17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E2121-1A3B-B246-A40D-DDC9E980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0CC6E9-817F-7240-B81B-941B9607E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EF6D9F-D2E2-1C4A-941F-D15194968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F120DD-5BA9-A845-BCEC-5A9106D0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A5173-CC67-3D43-BC40-FF848C8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745BAF-17AA-D244-B7DD-C8B20AB0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90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34E03-B8BD-8D42-B971-C409D4B7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B26499-6D48-3F4E-85BA-1244F2CF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4AE05B-19D6-C440-A0D8-84C97D3DB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0350A-03A3-B349-9F99-57608FB003ED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CBF3C-909C-A74B-B98C-34934D5F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E7C50-8381-E64D-9E03-0EF87BD84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A1666-7843-724B-A4B6-708F3DC10B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71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5766B-E548-B84A-88BC-FC4C320D2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0" y="2776027"/>
            <a:ext cx="3962400" cy="1305946"/>
          </a:xfrm>
        </p:spPr>
        <p:txBody>
          <a:bodyPr>
            <a:normAutofit/>
          </a:bodyPr>
          <a:lstStyle/>
          <a:p>
            <a:r>
              <a:rPr lang="en-US" sz="8000" dirty="0"/>
              <a:t>Captured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74308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EFC262-CA49-E24A-B867-F83FBDA3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64" y="2625380"/>
            <a:ext cx="6670936" cy="37524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BBFAB-41BD-1C4F-9811-53682D6E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480218"/>
            <a:ext cx="10515600" cy="1325563"/>
          </a:xfrm>
        </p:spPr>
        <p:txBody>
          <a:bodyPr/>
          <a:lstStyle/>
          <a:p>
            <a:r>
              <a:rPr lang="en-US" dirty="0"/>
              <a:t>It’s revolution, Johnny!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98DA8-9506-3645-9E5E-648E019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Будем рады ответить на ваши вопросы!</a:t>
            </a:r>
          </a:p>
        </p:txBody>
      </p:sp>
    </p:spTree>
    <p:extLst>
      <p:ext uri="{BB962C8B-B14F-4D97-AF65-F5344CB8AC3E}">
        <p14:creationId xmlns:p14="http://schemas.microsoft.com/office/powerpoint/2010/main" val="36422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EFB62-34E8-F343-84E4-7A5909E5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9961BE-70B9-9640-BC70-3B2FCB66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44" y="2179449"/>
            <a:ext cx="2294644" cy="22946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F0EBE2-9DD7-A945-9775-5BBFABBD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677" y="2179449"/>
            <a:ext cx="2294644" cy="22946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3AD46-824D-5247-8245-0B5870AC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019" y="2179449"/>
            <a:ext cx="2294644" cy="2294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4C1B3-5F9C-CC43-936E-A89AF8A41064}"/>
              </a:ext>
            </a:extLst>
          </p:cNvPr>
          <p:cNvSpPr txBox="1"/>
          <p:nvPr/>
        </p:nvSpPr>
        <p:spPr>
          <a:xfrm>
            <a:off x="1289271" y="4921575"/>
            <a:ext cx="3094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Илья Евсеев</a:t>
            </a:r>
          </a:p>
          <a:p>
            <a:pPr algn="ctr"/>
            <a:r>
              <a:rPr lang="en-US" sz="2000" dirty="0"/>
              <a:t>Server developer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ACB76-83AA-544C-8CCA-192A3E579364}"/>
              </a:ext>
            </a:extLst>
          </p:cNvPr>
          <p:cNvSpPr txBox="1"/>
          <p:nvPr/>
        </p:nvSpPr>
        <p:spPr>
          <a:xfrm>
            <a:off x="4995890" y="4921575"/>
            <a:ext cx="220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Святослав </a:t>
            </a:r>
            <a:r>
              <a:rPr lang="ru-RU" sz="2000" dirty="0" err="1"/>
              <a:t>Кряжев</a:t>
            </a:r>
            <a:endParaRPr lang="en-US" sz="2000" dirty="0"/>
          </a:p>
          <a:p>
            <a:pPr algn="ctr"/>
            <a:r>
              <a:rPr lang="en-US" sz="2000" dirty="0"/>
              <a:t>Graphics developer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EE6F8-C8F5-6541-807F-5EE139934B72}"/>
              </a:ext>
            </a:extLst>
          </p:cNvPr>
          <p:cNvSpPr txBox="1"/>
          <p:nvPr/>
        </p:nvSpPr>
        <p:spPr>
          <a:xfrm>
            <a:off x="8316609" y="4921575"/>
            <a:ext cx="2070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Алиса Селедкина</a:t>
            </a:r>
            <a:endParaRPr lang="en-US" sz="2000" dirty="0"/>
          </a:p>
          <a:p>
            <a:pPr algn="ctr"/>
            <a:r>
              <a:rPr lang="en-US" sz="2000" dirty="0"/>
              <a:t>Client developer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208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A5488-2BCC-014A-B8F4-5E2EABCA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хотели сделать?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85F3-110E-7F49-8B28-1E2E8BAF338B}"/>
              </a:ext>
            </a:extLst>
          </p:cNvPr>
          <p:cNvSpPr txBox="1"/>
          <p:nvPr/>
        </p:nvSpPr>
        <p:spPr>
          <a:xfrm>
            <a:off x="838200" y="2305615"/>
            <a:ext cx="44808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Многопользовательскую игру</a:t>
            </a:r>
            <a:br>
              <a:rPr lang="ru-RU" sz="2000" dirty="0"/>
            </a:b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 красивой графикой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Со всеми вычислениями 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39536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90B321-4696-0046-B81D-83704619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 нас получилось?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745A8-F35B-5142-82CF-CE66387D239F}"/>
              </a:ext>
            </a:extLst>
          </p:cNvPr>
          <p:cNvSpPr txBox="1"/>
          <p:nvPr/>
        </p:nvSpPr>
        <p:spPr>
          <a:xfrm>
            <a:off x="838200" y="2305615"/>
            <a:ext cx="44808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Многопользовательская игра</a:t>
            </a:r>
            <a:br>
              <a:rPr lang="ru-RU" sz="2000" dirty="0"/>
            </a:b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 красивой графикой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Со всеми вычислениями на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24451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04EE7-AD8E-7140-9D4E-2955408C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использовали для этого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FCC2D9-4D68-644D-A3C3-7C952BFB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37" y="3275215"/>
            <a:ext cx="3621158" cy="11495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31951-DB44-2840-BCBB-56A55A0A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04" y="1704862"/>
            <a:ext cx="1766795" cy="19834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339EDD-BCE6-CA4F-AAE5-6899E46B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508" y="4379232"/>
            <a:ext cx="3401434" cy="1690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0C5800-20C4-E643-90CE-02389549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28" y="1764960"/>
            <a:ext cx="2540000" cy="254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0E6B09-D12E-B14C-98B6-4B34E9F0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8" y="4181768"/>
            <a:ext cx="3706579" cy="20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7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99CD4-17D2-7C49-9799-F4E6B8B8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Посмотрим на саму игру!!!</a:t>
            </a:r>
          </a:p>
        </p:txBody>
      </p:sp>
    </p:spTree>
    <p:extLst>
      <p:ext uri="{BB962C8B-B14F-4D97-AF65-F5344CB8AC3E}">
        <p14:creationId xmlns:p14="http://schemas.microsoft.com/office/powerpoint/2010/main" val="352407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D886F-047F-2E44-81AB-44C250EE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Зачем открывать игру для демонстрации работы, если можно показать видео </a:t>
            </a:r>
            <a:r>
              <a:rPr lang="ru-RU" dirty="0" err="1"/>
              <a:t>геймплея</a:t>
            </a:r>
            <a:r>
              <a:rPr lang="ru-RU" dirty="0"/>
              <a:t>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EE886A-6CFF-F642-9A61-C89B1D26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409146"/>
            <a:ext cx="5943600" cy="334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052C9-67B2-A842-B74A-4747F6E2A12D}"/>
              </a:ext>
            </a:extLst>
          </p:cNvPr>
          <p:cNvSpPr txBox="1"/>
          <p:nvPr/>
        </p:nvSpPr>
        <p:spPr>
          <a:xfrm>
            <a:off x="8474529" y="6457890"/>
            <a:ext cx="371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P.S. </a:t>
            </a:r>
            <a:r>
              <a:rPr lang="ru-RU" sz="2000" dirty="0"/>
              <a:t>Если вы понимаете о чем я</a:t>
            </a:r>
            <a:r>
              <a:rPr lang="en-US" sz="2000" dirty="0"/>
              <a:t> 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0931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BECB5-1868-4D44-B512-CB927CBA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Почувствуйте себя царем, захватывая зоны</a:t>
            </a:r>
          </a:p>
        </p:txBody>
      </p:sp>
      <p:pic>
        <p:nvPicPr>
          <p:cNvPr id="6" name="Захват зоны">
            <a:hlinkClick r:id="" action="ppaction://media"/>
            <a:extLst>
              <a:ext uri="{FF2B5EF4-FFF2-40B4-BE49-F238E27FC236}">
                <a16:creationId xmlns:a16="http://schemas.microsoft.com/office/drawing/2014/main" id="{086EC90C-9C8C-BC4B-9A20-0CB8A06DA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846" y="1690688"/>
            <a:ext cx="5942307" cy="49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07D82-4FA6-BC42-906B-852921B9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Эпичные битвы игроков</a:t>
            </a:r>
          </a:p>
        </p:txBody>
      </p:sp>
      <p:pic>
        <p:nvPicPr>
          <p:cNvPr id="4" name="Захват1080">
            <a:hlinkClick r:id="" action="ppaction://media"/>
            <a:extLst>
              <a:ext uri="{FF2B5EF4-FFF2-40B4-BE49-F238E27FC236}">
                <a16:creationId xmlns:a16="http://schemas.microsoft.com/office/drawing/2014/main" id="{84098C7D-CC10-C245-B21D-A7E036E0C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587" y="1690688"/>
            <a:ext cx="5486825" cy="49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84</Words>
  <Application>Microsoft Macintosh PowerPoint</Application>
  <PresentationFormat>Широкоэкранный</PresentationFormat>
  <Paragraphs>26</Paragraphs>
  <Slides>11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Captured</vt:lpstr>
      <vt:lpstr>Наша команда</vt:lpstr>
      <vt:lpstr>Что мы хотели сделать?</vt:lpstr>
      <vt:lpstr>Что у нас получилось?</vt:lpstr>
      <vt:lpstr>Что мы использовали для этого</vt:lpstr>
      <vt:lpstr>Посмотрим на саму игру!!!</vt:lpstr>
      <vt:lpstr>Зачем открывать игру для демонстрации работы, если можно показать видео геймплея!</vt:lpstr>
      <vt:lpstr>Почувствуйте себя царем, захватывая зоны</vt:lpstr>
      <vt:lpstr>Эпичные битвы игроков</vt:lpstr>
      <vt:lpstr>It’s revolution, Johnny!</vt:lpstr>
      <vt:lpstr>Будем рады ответить на ваши вопросы!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Captured</dc:title>
  <dc:creator>Microsoft Office User</dc:creator>
  <cp:lastModifiedBy>Microsoft Office User</cp:lastModifiedBy>
  <cp:revision>21</cp:revision>
  <dcterms:created xsi:type="dcterms:W3CDTF">2018-11-27T14:57:20Z</dcterms:created>
  <dcterms:modified xsi:type="dcterms:W3CDTF">2018-12-21T17:39:15Z</dcterms:modified>
</cp:coreProperties>
</file>